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handoutMasterIdLst>
    <p:handoutMasterId r:id="rId16"/>
  </p:handoutMasterIdLst>
  <p:sldIdLst>
    <p:sldId id="256" r:id="rId2"/>
    <p:sldId id="257" r:id="rId3"/>
    <p:sldId id="269" r:id="rId4"/>
    <p:sldId id="258" r:id="rId5"/>
    <p:sldId id="259" r:id="rId6"/>
    <p:sldId id="268" r:id="rId7"/>
    <p:sldId id="262" r:id="rId8"/>
    <p:sldId id="261" r:id="rId9"/>
    <p:sldId id="263" r:id="rId10"/>
    <p:sldId id="266" r:id="rId11"/>
    <p:sldId id="267" r:id="rId12"/>
    <p:sldId id="260" r:id="rId13"/>
    <p:sldId id="264" r:id="rId14"/>
    <p:sldId id="265" r:id="rId15"/>
  </p:sldIdLst>
  <p:sldSz cx="12192000" cy="6858000"/>
  <p:notesSz cx="6888163" cy="100187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34188F74-BF53-4C58-91B8-DC739B57A8BD}">
          <p14:sldIdLst>
            <p14:sldId id="256"/>
          </p14:sldIdLst>
        </p14:section>
        <p14:section name="Naamloze sectie" id="{F65F2BE8-1093-4BFA-A20C-93725A02E81B}">
          <p14:sldIdLst>
            <p14:sldId id="257"/>
            <p14:sldId id="269"/>
            <p14:sldId id="258"/>
            <p14:sldId id="259"/>
            <p14:sldId id="268"/>
            <p14:sldId id="262"/>
            <p14:sldId id="261"/>
            <p14:sldId id="263"/>
            <p14:sldId id="266"/>
            <p14:sldId id="267"/>
            <p14:sldId id="260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2676"/>
          </a:xfrm>
          <a:prstGeom prst="rect">
            <a:avLst/>
          </a:prstGeom>
        </p:spPr>
        <p:txBody>
          <a:bodyPr vert="horz" lIns="96606" tIns="48303" rIns="96606" bIns="48303" rtlCol="0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2676"/>
          </a:xfrm>
          <a:prstGeom prst="rect">
            <a:avLst/>
          </a:prstGeom>
        </p:spPr>
        <p:txBody>
          <a:bodyPr vert="horz" lIns="96606" tIns="48303" rIns="96606" bIns="48303" rtlCol="0"/>
          <a:lstStyle>
            <a:lvl1pPr algn="r">
              <a:defRPr sz="1300"/>
            </a:lvl1pPr>
          </a:lstStyle>
          <a:p>
            <a:fld id="{905F9989-2390-4D10-BD74-526AB8390FE7}" type="datetimeFigureOut">
              <a:rPr lang="nl-NL" smtClean="0"/>
              <a:t>15-1-2016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9516039"/>
            <a:ext cx="2984871" cy="502674"/>
          </a:xfrm>
          <a:prstGeom prst="rect">
            <a:avLst/>
          </a:prstGeom>
        </p:spPr>
        <p:txBody>
          <a:bodyPr vert="horz" lIns="96606" tIns="48303" rIns="96606" bIns="48303" rtlCol="0" anchor="b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901698" y="9516039"/>
            <a:ext cx="2984871" cy="502674"/>
          </a:xfrm>
          <a:prstGeom prst="rect">
            <a:avLst/>
          </a:prstGeom>
        </p:spPr>
        <p:txBody>
          <a:bodyPr vert="horz" lIns="96606" tIns="48303" rIns="96606" bIns="48303" rtlCol="0" anchor="b"/>
          <a:lstStyle>
            <a:lvl1pPr algn="r">
              <a:defRPr sz="1300"/>
            </a:lvl1pPr>
          </a:lstStyle>
          <a:p>
            <a:fld id="{623B3A70-8761-4F13-B667-815EB6387DF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78234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5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CEB38-857C-428F-86A4-B9C1E5306BD2}" type="datetimeFigureOut">
              <a:rPr lang="nl-NL" smtClean="0"/>
              <a:t>15-1-2016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3AAB3-6BCB-42B7-A52A-343222FAB18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40793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CEB38-857C-428F-86A4-B9C1E5306BD2}" type="datetimeFigureOut">
              <a:rPr lang="nl-NL" smtClean="0"/>
              <a:t>15-1-2016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3AAB3-6BCB-42B7-A52A-343222FAB18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4029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CEB38-857C-428F-86A4-B9C1E5306BD2}" type="datetimeFigureOut">
              <a:rPr lang="nl-NL" smtClean="0"/>
              <a:t>15-1-2016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3AAB3-6BCB-42B7-A52A-343222FAB184}" type="slidenum">
              <a:rPr lang="nl-NL" smtClean="0"/>
              <a:t>‹nr.›</a:t>
            </a:fld>
            <a:endParaRPr lang="nl-NL"/>
          </a:p>
        </p:txBody>
      </p:sp>
      <p:sp>
        <p:nvSpPr>
          <p:cNvPr id="20" name="TextBox 19"/>
          <p:cNvSpPr txBox="1"/>
          <p:nvPr/>
        </p:nvSpPr>
        <p:spPr>
          <a:xfrm>
            <a:off x="541871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83649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CEB38-857C-428F-86A4-B9C1E5306BD2}" type="datetimeFigureOut">
              <a:rPr lang="nl-NL" smtClean="0"/>
              <a:t>15-1-2016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3AAB3-6BCB-42B7-A52A-343222FAB18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385100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CEB38-857C-428F-86A4-B9C1E5306BD2}" type="datetimeFigureOut">
              <a:rPr lang="nl-NL" smtClean="0"/>
              <a:t>15-1-2016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3AAB3-6BCB-42B7-A52A-343222FAB184}" type="slidenum">
              <a:rPr lang="nl-NL" smtClean="0"/>
              <a:t>‹nr.›</a:t>
            </a:fld>
            <a:endParaRPr lang="nl-NL"/>
          </a:p>
        </p:txBody>
      </p:sp>
      <p:sp>
        <p:nvSpPr>
          <p:cNvPr id="24" name="TextBox 23"/>
          <p:cNvSpPr txBox="1"/>
          <p:nvPr/>
        </p:nvSpPr>
        <p:spPr>
          <a:xfrm>
            <a:off x="541871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430079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CEB38-857C-428F-86A4-B9C1E5306BD2}" type="datetimeFigureOut">
              <a:rPr lang="nl-NL" smtClean="0"/>
              <a:t>15-1-2016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3AAB3-6BCB-42B7-A52A-343222FAB18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129360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CEB38-857C-428F-86A4-B9C1E5306BD2}" type="datetimeFigureOut">
              <a:rPr lang="nl-NL" smtClean="0"/>
              <a:t>15-1-2016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3AAB3-6BCB-42B7-A52A-343222FAB18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7100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4" y="609601"/>
            <a:ext cx="1304743" cy="5251451"/>
          </a:xfrm>
        </p:spPr>
        <p:txBody>
          <a:bodyPr vert="eaVert" anchor="ctr"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1" cy="5251450"/>
          </a:xfrm>
        </p:spPr>
        <p:txBody>
          <a:bodyPr vert="eaVert"/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CEB38-857C-428F-86A4-B9C1E5306BD2}" type="datetimeFigureOut">
              <a:rPr lang="nl-NL" smtClean="0"/>
              <a:t>15-1-2016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3AAB3-6BCB-42B7-A52A-343222FAB18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6904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CEB38-857C-428F-86A4-B9C1E5306BD2}" type="datetimeFigureOut">
              <a:rPr lang="nl-NL" smtClean="0"/>
              <a:t>15-1-2016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3AAB3-6BCB-42B7-A52A-343222FAB18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6810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9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CEB38-857C-428F-86A4-B9C1E5306BD2}" type="datetimeFigureOut">
              <a:rPr lang="nl-NL" smtClean="0"/>
              <a:t>15-1-2016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3AAB3-6BCB-42B7-A52A-343222FAB18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90982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5" y="2160589"/>
            <a:ext cx="4184035" cy="3880772"/>
          </a:xfrm>
        </p:spPr>
        <p:txBody>
          <a:bodyPr/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69" y="2160590"/>
            <a:ext cx="4184035" cy="3880773"/>
          </a:xfrm>
        </p:spPr>
        <p:txBody>
          <a:bodyPr/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CEB38-857C-428F-86A4-B9C1E5306BD2}" type="datetimeFigureOut">
              <a:rPr lang="nl-NL" smtClean="0"/>
              <a:t>15-1-2016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3AAB3-6BCB-42B7-A52A-343222FAB18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4901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6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6" y="2737247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5" y="2737247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CEB38-857C-428F-86A4-B9C1E5306BD2}" type="datetimeFigureOut">
              <a:rPr lang="nl-NL" smtClean="0"/>
              <a:t>15-1-2016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3AAB3-6BCB-42B7-A52A-343222FAB18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4631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1320800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CEB38-857C-428F-86A4-B9C1E5306BD2}" type="datetimeFigureOut">
              <a:rPr lang="nl-NL" smtClean="0"/>
              <a:t>15-1-2016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3AAB3-6BCB-42B7-A52A-343222FAB18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3964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CEB38-857C-428F-86A4-B9C1E5306BD2}" type="datetimeFigureOut">
              <a:rPr lang="nl-NL" smtClean="0"/>
              <a:t>15-1-2016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3AAB3-6BCB-42B7-A52A-343222FAB18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8476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2" y="514926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5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51" indent="0">
              <a:buNone/>
              <a:defRPr sz="1400"/>
            </a:lvl2pPr>
            <a:lvl3pPr marL="914104" indent="0">
              <a:buNone/>
              <a:defRPr sz="1200"/>
            </a:lvl3pPr>
            <a:lvl4pPr marL="1371155" indent="0">
              <a:buNone/>
              <a:defRPr sz="1000"/>
            </a:lvl4pPr>
            <a:lvl5pPr marL="1828205" indent="0">
              <a:buNone/>
              <a:defRPr sz="1000"/>
            </a:lvl5pPr>
            <a:lvl6pPr marL="2285258" indent="0">
              <a:buNone/>
              <a:defRPr sz="1000"/>
            </a:lvl6pPr>
            <a:lvl7pPr marL="2742309" indent="0">
              <a:buNone/>
              <a:defRPr sz="1000"/>
            </a:lvl7pPr>
            <a:lvl8pPr marL="3199360" indent="0">
              <a:buNone/>
              <a:defRPr sz="1000"/>
            </a:lvl8pPr>
            <a:lvl9pPr marL="3656411" indent="0">
              <a:buNone/>
              <a:defRPr sz="1000"/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CEB38-857C-428F-86A4-B9C1E5306BD2}" type="datetimeFigureOut">
              <a:rPr lang="nl-NL" smtClean="0"/>
              <a:t>15-1-2016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3AAB3-6BCB-42B7-A52A-343222FAB18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7707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5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5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CEB38-857C-428F-86A4-B9C1E5306BD2}" type="datetimeFigureOut">
              <a:rPr lang="nl-NL" smtClean="0"/>
              <a:t>15-1-2016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3AAB3-6BCB-42B7-A52A-343222FAB18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1015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2160590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4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CEB38-857C-428F-86A4-B9C1E5306BD2}" type="datetimeFigureOut">
              <a:rPr lang="nl-NL" smtClean="0"/>
              <a:t>15-1-2016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5" y="6041364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4" y="6041364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273AAB3-6BCB-42B7-A52A-343222FAB18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86051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</p:sldLayoutIdLst>
  <p:txStyles>
    <p:titleStyle>
      <a:lvl1pPr algn="l" defTabSz="457189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1" indent="-342891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212532" y="2090637"/>
            <a:ext cx="7766936" cy="1646303"/>
          </a:xfrm>
        </p:spPr>
        <p:txBody>
          <a:bodyPr/>
          <a:lstStyle/>
          <a:p>
            <a:pPr algn="ctr"/>
            <a:r>
              <a:rPr lang="nl-NL" dirty="0" smtClean="0"/>
              <a:t>Green Space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762836" y="4255877"/>
            <a:ext cx="8666328" cy="477673"/>
          </a:xfrm>
        </p:spPr>
        <p:txBody>
          <a:bodyPr>
            <a:noAutofit/>
          </a:bodyPr>
          <a:lstStyle/>
          <a:p>
            <a:pPr algn="ctr"/>
            <a:r>
              <a:rPr lang="nl-NL" dirty="0" smtClean="0"/>
              <a:t>Rob Braggaar (4159047) - IJsbrand Groeneveld (4412877) - Brenda Olsen (4149556)</a:t>
            </a:r>
          </a:p>
          <a:p>
            <a:pPr algn="ctr"/>
            <a:endParaRPr lang="nl-NL" dirty="0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4833582" y="3823427"/>
            <a:ext cx="2524836" cy="3186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r" defTabSz="457189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nl-NL" sz="1800" dirty="0" smtClean="0">
                <a:solidFill>
                  <a:schemeClr val="tx1"/>
                </a:solidFill>
              </a:rPr>
              <a:t>15-01-2016 | GEO1005</a:t>
            </a:r>
            <a:endParaRPr lang="nl-NL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747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667164" y="6318913"/>
            <a:ext cx="2524836" cy="539087"/>
          </a:xfrm>
        </p:spPr>
        <p:txBody>
          <a:bodyPr>
            <a:normAutofit/>
          </a:bodyPr>
          <a:lstStyle/>
          <a:p>
            <a:pPr algn="ctr"/>
            <a:r>
              <a:rPr lang="nl-NL" sz="1800" dirty="0">
                <a:solidFill>
                  <a:schemeClr val="tx1"/>
                </a:solidFill>
              </a:rPr>
              <a:t>15-01-2016 | GEO1005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1050881" y="218366"/>
            <a:ext cx="76700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 smtClean="0"/>
              <a:t>The interface (UI)</a:t>
            </a:r>
            <a:endParaRPr lang="nl-NL" sz="4400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714" y="218366"/>
            <a:ext cx="4868435" cy="6133747"/>
          </a:xfrm>
          <a:prstGeom prst="rect">
            <a:avLst/>
          </a:prstGeom>
        </p:spPr>
      </p:pic>
      <p:sp>
        <p:nvSpPr>
          <p:cNvPr id="9" name="Lijnbijschrift 2 8"/>
          <p:cNvSpPr/>
          <p:nvPr/>
        </p:nvSpPr>
        <p:spPr>
          <a:xfrm flipH="1">
            <a:off x="2734436" y="1201003"/>
            <a:ext cx="3193576" cy="83251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0369"/>
              <a:gd name="adj6" fmla="val -406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Set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working</a:t>
            </a:r>
            <a:r>
              <a:rPr lang="nl-NL" dirty="0" smtClean="0"/>
              <a:t> area</a:t>
            </a:r>
            <a:endParaRPr lang="nl-NL" dirty="0"/>
          </a:p>
        </p:txBody>
      </p:sp>
      <p:sp>
        <p:nvSpPr>
          <p:cNvPr id="10" name="Lijnbijschrift 2 9"/>
          <p:cNvSpPr/>
          <p:nvPr/>
        </p:nvSpPr>
        <p:spPr>
          <a:xfrm flipH="1">
            <a:off x="2734436" y="2749798"/>
            <a:ext cx="3193576" cy="83251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5287"/>
              <a:gd name="adj6" fmla="val -398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Set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traveldistance</a:t>
            </a:r>
            <a:endParaRPr lang="nl-NL" dirty="0"/>
          </a:p>
        </p:txBody>
      </p:sp>
      <p:sp>
        <p:nvSpPr>
          <p:cNvPr id="11" name="Lijnbijschrift 2 10"/>
          <p:cNvSpPr/>
          <p:nvPr/>
        </p:nvSpPr>
        <p:spPr>
          <a:xfrm flipH="1">
            <a:off x="2734436" y="4368237"/>
            <a:ext cx="3193576" cy="83251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3648"/>
              <a:gd name="adj6" fmla="val -398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Set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threshold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generate</a:t>
            </a:r>
            <a:r>
              <a:rPr lang="nl-NL" dirty="0" smtClean="0"/>
              <a:t> outputfile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68258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667164" y="6318913"/>
            <a:ext cx="2524836" cy="539087"/>
          </a:xfrm>
        </p:spPr>
        <p:txBody>
          <a:bodyPr>
            <a:normAutofit/>
          </a:bodyPr>
          <a:lstStyle/>
          <a:p>
            <a:pPr algn="ctr"/>
            <a:r>
              <a:rPr lang="nl-NL" sz="1800" dirty="0">
                <a:solidFill>
                  <a:schemeClr val="tx1"/>
                </a:solidFill>
              </a:rPr>
              <a:t>15-01-2016 | GEO1005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1050881" y="218366"/>
            <a:ext cx="76700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 smtClean="0"/>
              <a:t>The interface (UI)</a:t>
            </a:r>
            <a:endParaRPr lang="nl-NL" sz="4400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716" y="218366"/>
            <a:ext cx="4842431" cy="6133747"/>
          </a:xfrm>
          <a:prstGeom prst="rect">
            <a:avLst/>
          </a:prstGeom>
        </p:spPr>
      </p:pic>
      <p:sp>
        <p:nvSpPr>
          <p:cNvPr id="9" name="Lijnbijschrift 2 8"/>
          <p:cNvSpPr/>
          <p:nvPr/>
        </p:nvSpPr>
        <p:spPr>
          <a:xfrm flipH="1">
            <a:off x="2734436" y="1201003"/>
            <a:ext cx="3193576" cy="83251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3565"/>
              <a:gd name="adj6" fmla="val -398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Export </a:t>
            </a:r>
            <a:r>
              <a:rPr lang="nl-NL" dirty="0" err="1" smtClean="0"/>
              <a:t>the</a:t>
            </a:r>
            <a:r>
              <a:rPr lang="nl-NL" dirty="0" smtClean="0"/>
              <a:t> map (PNG)</a:t>
            </a:r>
            <a:endParaRPr lang="nl-NL" dirty="0"/>
          </a:p>
        </p:txBody>
      </p:sp>
      <p:sp>
        <p:nvSpPr>
          <p:cNvPr id="10" name="Lijnbijschrift 2 9"/>
          <p:cNvSpPr/>
          <p:nvPr/>
        </p:nvSpPr>
        <p:spPr>
          <a:xfrm flipH="1">
            <a:off x="2734436" y="2749798"/>
            <a:ext cx="3193576" cy="83251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254"/>
              <a:gd name="adj6" fmla="val -359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Select </a:t>
            </a:r>
            <a:r>
              <a:rPr lang="nl-NL" dirty="0" err="1" smtClean="0"/>
              <a:t>attribute</a:t>
            </a:r>
            <a:r>
              <a:rPr lang="nl-NL" dirty="0" smtClean="0"/>
              <a:t> summary</a:t>
            </a:r>
            <a:endParaRPr lang="nl-NL" dirty="0"/>
          </a:p>
        </p:txBody>
      </p:sp>
      <p:sp>
        <p:nvSpPr>
          <p:cNvPr id="11" name="Lijnbijschrift 2 10"/>
          <p:cNvSpPr/>
          <p:nvPr/>
        </p:nvSpPr>
        <p:spPr>
          <a:xfrm flipH="1">
            <a:off x="2734436" y="4368237"/>
            <a:ext cx="3193576" cy="83251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3648"/>
              <a:gd name="adj6" fmla="val -398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Check </a:t>
            </a:r>
            <a:r>
              <a:rPr lang="nl-NL" dirty="0" err="1" smtClean="0"/>
              <a:t>and</a:t>
            </a:r>
            <a:r>
              <a:rPr lang="nl-NL" dirty="0" smtClean="0"/>
              <a:t> export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attribute</a:t>
            </a:r>
            <a:r>
              <a:rPr lang="nl-NL" dirty="0" smtClean="0"/>
              <a:t> summary (CSV)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61617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/>
        </p:nvSpPr>
        <p:spPr>
          <a:xfrm>
            <a:off x="1050881" y="218366"/>
            <a:ext cx="76700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 smtClean="0"/>
              <a:t>Demo: </a:t>
            </a:r>
            <a:r>
              <a:rPr lang="nl-NL" sz="4400" dirty="0" err="1" smtClean="0"/>
              <a:t>Creating</a:t>
            </a:r>
            <a:r>
              <a:rPr lang="nl-NL" sz="4400" dirty="0" smtClean="0"/>
              <a:t> a map</a:t>
            </a:r>
            <a:endParaRPr lang="nl-NL" sz="4400" dirty="0"/>
          </a:p>
        </p:txBody>
      </p:sp>
      <p:pic>
        <p:nvPicPr>
          <p:cNvPr id="9" name="0B041D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4897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667164" y="6318913"/>
            <a:ext cx="2524836" cy="539087"/>
          </a:xfrm>
        </p:spPr>
        <p:txBody>
          <a:bodyPr>
            <a:normAutofit/>
          </a:bodyPr>
          <a:lstStyle/>
          <a:p>
            <a:pPr algn="ctr"/>
            <a:r>
              <a:rPr lang="nl-NL" sz="1800" dirty="0">
                <a:solidFill>
                  <a:schemeClr val="tx1"/>
                </a:solidFill>
              </a:rPr>
              <a:t>15-01-2016 | GEO1005</a:t>
            </a:r>
          </a:p>
        </p:txBody>
      </p:sp>
    </p:spTree>
    <p:extLst>
      <p:ext uri="{BB962C8B-B14F-4D97-AF65-F5344CB8AC3E}">
        <p14:creationId xmlns:p14="http://schemas.microsoft.com/office/powerpoint/2010/main" val="88149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/>
        </p:nvSpPr>
        <p:spPr>
          <a:xfrm>
            <a:off x="1050881" y="218366"/>
            <a:ext cx="76700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 smtClean="0"/>
              <a:t>Demo: </a:t>
            </a:r>
            <a:r>
              <a:rPr lang="nl-NL" sz="4400" dirty="0" err="1" smtClean="0"/>
              <a:t>Saving</a:t>
            </a:r>
            <a:r>
              <a:rPr lang="nl-NL" sz="4400" dirty="0" smtClean="0"/>
              <a:t> </a:t>
            </a:r>
            <a:r>
              <a:rPr lang="nl-NL" sz="4400" dirty="0" err="1" smtClean="0"/>
              <a:t>the</a:t>
            </a:r>
            <a:r>
              <a:rPr lang="nl-NL" sz="4400" dirty="0" smtClean="0"/>
              <a:t> </a:t>
            </a:r>
            <a:r>
              <a:rPr lang="nl-NL" sz="4400" dirty="0" err="1" smtClean="0"/>
              <a:t>result</a:t>
            </a:r>
            <a:endParaRPr lang="nl-NL" sz="4400" dirty="0"/>
          </a:p>
        </p:txBody>
      </p:sp>
      <p:pic>
        <p:nvPicPr>
          <p:cNvPr id="4" name="6103BA8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4359.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726"/>
            <a:ext cx="12192000" cy="64897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667164" y="6318913"/>
            <a:ext cx="2524836" cy="539087"/>
          </a:xfrm>
        </p:spPr>
        <p:txBody>
          <a:bodyPr>
            <a:normAutofit/>
          </a:bodyPr>
          <a:lstStyle/>
          <a:p>
            <a:pPr algn="ctr"/>
            <a:r>
              <a:rPr lang="nl-NL" sz="1800" dirty="0">
                <a:solidFill>
                  <a:schemeClr val="tx1"/>
                </a:solidFill>
              </a:rPr>
              <a:t>15-01-2016 | GEO1005</a:t>
            </a:r>
          </a:p>
        </p:txBody>
      </p:sp>
    </p:spTree>
    <p:extLst>
      <p:ext uri="{BB962C8B-B14F-4D97-AF65-F5344CB8AC3E}">
        <p14:creationId xmlns:p14="http://schemas.microsoft.com/office/powerpoint/2010/main" val="335148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667164" y="6318913"/>
            <a:ext cx="2524836" cy="539087"/>
          </a:xfrm>
        </p:spPr>
        <p:txBody>
          <a:bodyPr>
            <a:normAutofit/>
          </a:bodyPr>
          <a:lstStyle/>
          <a:p>
            <a:pPr algn="ctr"/>
            <a:r>
              <a:rPr lang="nl-NL" sz="1800" dirty="0">
                <a:solidFill>
                  <a:schemeClr val="tx1"/>
                </a:solidFill>
              </a:rPr>
              <a:t>15-01-2016 | GEO1005</a:t>
            </a:r>
          </a:p>
        </p:txBody>
      </p:sp>
      <p:sp>
        <p:nvSpPr>
          <p:cNvPr id="6" name="Tekstvak 5"/>
          <p:cNvSpPr txBox="1"/>
          <p:nvPr/>
        </p:nvSpPr>
        <p:spPr>
          <a:xfrm>
            <a:off x="1173707" y="1460309"/>
            <a:ext cx="828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/>
              <a:t>Questions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peer review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31910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667164" y="6539333"/>
            <a:ext cx="2524836" cy="318667"/>
          </a:xfrm>
        </p:spPr>
        <p:txBody>
          <a:bodyPr>
            <a:noAutofit/>
          </a:bodyPr>
          <a:lstStyle/>
          <a:p>
            <a:pPr algn="ctr"/>
            <a:r>
              <a:rPr lang="nl-NL" sz="1800" dirty="0">
                <a:solidFill>
                  <a:schemeClr val="tx1"/>
                </a:solidFill>
              </a:rPr>
              <a:t>15-01-2016 | GEO1005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1050881" y="218366"/>
            <a:ext cx="76700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 err="1"/>
              <a:t>Introduction</a:t>
            </a:r>
            <a:endParaRPr lang="nl-NL" sz="4400" dirty="0"/>
          </a:p>
        </p:txBody>
      </p:sp>
      <p:sp>
        <p:nvSpPr>
          <p:cNvPr id="6" name="Tekstvak 5"/>
          <p:cNvSpPr txBox="1"/>
          <p:nvPr/>
        </p:nvSpPr>
        <p:spPr>
          <a:xfrm>
            <a:off x="1173707" y="1460309"/>
            <a:ext cx="82841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Green </a:t>
            </a:r>
            <a:r>
              <a:rPr lang="nl-NL" dirty="0" err="1" smtClean="0"/>
              <a:t>space</a:t>
            </a:r>
            <a:r>
              <a:rPr lang="nl-NL" dirty="0" smtClean="0"/>
              <a:t> is </a:t>
            </a:r>
            <a:r>
              <a:rPr lang="nl-NL" dirty="0" err="1" smtClean="0"/>
              <a:t>vital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environmental</a:t>
            </a:r>
            <a:r>
              <a:rPr lang="nl-NL" dirty="0" smtClean="0"/>
              <a:t>, </a:t>
            </a:r>
            <a:r>
              <a:rPr lang="nl-NL" dirty="0" err="1" smtClean="0"/>
              <a:t>social</a:t>
            </a:r>
            <a:r>
              <a:rPr lang="nl-NL" dirty="0" smtClean="0"/>
              <a:t> well-</a:t>
            </a:r>
            <a:r>
              <a:rPr lang="nl-NL" dirty="0" err="1" smtClean="0"/>
              <a:t>being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public health </a:t>
            </a:r>
            <a:r>
              <a:rPr lang="nl-NL" dirty="0" err="1" smtClean="0"/>
              <a:t>reasons</a:t>
            </a:r>
            <a:r>
              <a:rPr lang="nl-NL" dirty="0" smtClean="0"/>
              <a:t>.</a:t>
            </a:r>
          </a:p>
          <a:p>
            <a:endParaRPr lang="nl-NL" dirty="0"/>
          </a:p>
          <a:p>
            <a:r>
              <a:rPr lang="nl-NL" dirty="0" smtClean="0"/>
              <a:t>Green </a:t>
            </a:r>
            <a:r>
              <a:rPr lang="nl-NL" dirty="0" err="1" smtClean="0"/>
              <a:t>areas</a:t>
            </a:r>
            <a:r>
              <a:rPr lang="nl-NL" dirty="0" smtClean="0"/>
              <a:t> </a:t>
            </a:r>
            <a:r>
              <a:rPr lang="nl-NL" dirty="0" err="1" smtClean="0"/>
              <a:t>should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available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citizens</a:t>
            </a:r>
            <a:endParaRPr lang="nl-NL" dirty="0" smtClean="0"/>
          </a:p>
          <a:p>
            <a:endParaRPr lang="nl-NL" dirty="0"/>
          </a:p>
          <a:p>
            <a:r>
              <a:rPr lang="nl-NL" dirty="0" smtClean="0"/>
              <a:t>The program has </a:t>
            </a:r>
            <a:r>
              <a:rPr lang="nl-NL" dirty="0" err="1" smtClean="0"/>
              <a:t>two</a:t>
            </a:r>
            <a:r>
              <a:rPr lang="nl-NL" dirty="0" smtClean="0"/>
              <a:t> </a:t>
            </a:r>
            <a:r>
              <a:rPr lang="nl-NL" dirty="0" err="1" smtClean="0"/>
              <a:t>use</a:t>
            </a:r>
            <a:r>
              <a:rPr lang="nl-NL" dirty="0" smtClean="0"/>
              <a:t> cases:</a:t>
            </a:r>
            <a:endParaRPr lang="nl-NL" dirty="0" smtClean="0"/>
          </a:p>
          <a:p>
            <a:endParaRPr lang="nl-NL" dirty="0"/>
          </a:p>
          <a:p>
            <a:r>
              <a:rPr lang="nl-NL" dirty="0" smtClean="0"/>
              <a:t>	- Planning tool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urban</a:t>
            </a:r>
            <a:r>
              <a:rPr lang="nl-NL" dirty="0" smtClean="0"/>
              <a:t> planners</a:t>
            </a:r>
          </a:p>
          <a:p>
            <a:endParaRPr lang="nl-NL" dirty="0"/>
          </a:p>
          <a:p>
            <a:r>
              <a:rPr lang="nl-NL" dirty="0" smtClean="0"/>
              <a:t>	- Information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citizen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2185691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667164" y="6539333"/>
            <a:ext cx="2524836" cy="318667"/>
          </a:xfrm>
        </p:spPr>
        <p:txBody>
          <a:bodyPr>
            <a:noAutofit/>
          </a:bodyPr>
          <a:lstStyle/>
          <a:p>
            <a:pPr algn="ctr"/>
            <a:r>
              <a:rPr lang="nl-NL" sz="1800" dirty="0">
                <a:solidFill>
                  <a:schemeClr val="tx1"/>
                </a:solidFill>
              </a:rPr>
              <a:t>15-01-2016 | GEO1005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1050881" y="218366"/>
            <a:ext cx="76700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 smtClean="0"/>
              <a:t>Concept</a:t>
            </a:r>
            <a:endParaRPr lang="nl-NL" sz="4400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250" y="1878571"/>
            <a:ext cx="5296986" cy="3187944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92" y="1878571"/>
            <a:ext cx="5296986" cy="318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77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667164" y="6318913"/>
            <a:ext cx="2524836" cy="539087"/>
          </a:xfrm>
        </p:spPr>
        <p:txBody>
          <a:bodyPr>
            <a:normAutofit/>
          </a:bodyPr>
          <a:lstStyle/>
          <a:p>
            <a:pPr algn="ctr"/>
            <a:r>
              <a:rPr lang="nl-NL" sz="1800" dirty="0">
                <a:solidFill>
                  <a:schemeClr val="tx1"/>
                </a:solidFill>
              </a:rPr>
              <a:t>15-01-2016 | GEO1005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1050881" y="218366"/>
            <a:ext cx="8516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 smtClean="0"/>
              <a:t>1) The </a:t>
            </a:r>
            <a:r>
              <a:rPr lang="nl-NL" sz="4400" dirty="0" err="1" smtClean="0"/>
              <a:t>plugin</a:t>
            </a:r>
            <a:r>
              <a:rPr lang="nl-NL" sz="4400" dirty="0" smtClean="0"/>
              <a:t> as a planning tool</a:t>
            </a:r>
            <a:endParaRPr lang="nl-NL" sz="4400" dirty="0"/>
          </a:p>
        </p:txBody>
      </p:sp>
      <p:sp>
        <p:nvSpPr>
          <p:cNvPr id="6" name="Tekstvak 5"/>
          <p:cNvSpPr txBox="1"/>
          <p:nvPr/>
        </p:nvSpPr>
        <p:spPr>
          <a:xfrm>
            <a:off x="1173707" y="1460309"/>
            <a:ext cx="82841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Tool </a:t>
            </a:r>
            <a:r>
              <a:rPr lang="nl-NL" dirty="0" err="1" smtClean="0"/>
              <a:t>may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used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indicate</a:t>
            </a:r>
            <a:r>
              <a:rPr lang="nl-NL" dirty="0" smtClean="0"/>
              <a:t> </a:t>
            </a:r>
            <a:r>
              <a:rPr lang="nl-NL" dirty="0" err="1" smtClean="0"/>
              <a:t>areas</a:t>
            </a:r>
            <a:r>
              <a:rPr lang="nl-NL" dirty="0" smtClean="0"/>
              <a:t> of attention</a:t>
            </a:r>
          </a:p>
          <a:p>
            <a:endParaRPr lang="nl-NL" dirty="0"/>
          </a:p>
          <a:p>
            <a:r>
              <a:rPr lang="nl-NL" dirty="0" smtClean="0"/>
              <a:t>Parameters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set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planner</a:t>
            </a:r>
          </a:p>
          <a:p>
            <a:endParaRPr lang="nl-NL" dirty="0"/>
          </a:p>
          <a:p>
            <a:r>
              <a:rPr lang="nl-NL" dirty="0" smtClean="0"/>
              <a:t>The planner </a:t>
            </a:r>
            <a:r>
              <a:rPr lang="nl-NL" dirty="0" err="1" smtClean="0"/>
              <a:t>evaluates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smtClean="0"/>
              <a:t>end </a:t>
            </a:r>
            <a:r>
              <a:rPr lang="nl-NL" dirty="0" err="1" smtClean="0"/>
              <a:t>results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decides</a:t>
            </a:r>
            <a:r>
              <a:rPr lang="nl-NL" dirty="0" smtClean="0"/>
              <a:t> </a:t>
            </a:r>
            <a:r>
              <a:rPr lang="nl-NL" dirty="0" err="1" smtClean="0"/>
              <a:t>if</a:t>
            </a:r>
            <a:r>
              <a:rPr lang="nl-NL" dirty="0" smtClean="0"/>
              <a:t> action </a:t>
            </a:r>
            <a:r>
              <a:rPr lang="nl-NL" dirty="0" err="1" smtClean="0"/>
              <a:t>needs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taken</a:t>
            </a:r>
          </a:p>
          <a:p>
            <a:endParaRPr lang="nl-NL" dirty="0"/>
          </a:p>
          <a:p>
            <a:r>
              <a:rPr lang="nl-NL" dirty="0" smtClean="0"/>
              <a:t>Different </a:t>
            </a:r>
            <a:r>
              <a:rPr lang="nl-NL" dirty="0" err="1" smtClean="0"/>
              <a:t>municipalities</a:t>
            </a:r>
            <a:r>
              <a:rPr lang="nl-NL" dirty="0" smtClean="0"/>
              <a:t> </a:t>
            </a:r>
            <a:r>
              <a:rPr lang="nl-NL" dirty="0" err="1" smtClean="0"/>
              <a:t>may</a:t>
            </a:r>
            <a:r>
              <a:rPr lang="nl-NL" dirty="0" smtClean="0"/>
              <a:t> have different </a:t>
            </a:r>
            <a:r>
              <a:rPr lang="nl-NL" dirty="0" err="1" smtClean="0"/>
              <a:t>thresholds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amounts</a:t>
            </a:r>
            <a:r>
              <a:rPr lang="nl-NL" dirty="0" smtClean="0"/>
              <a:t> of green </a:t>
            </a:r>
            <a:r>
              <a:rPr lang="nl-NL" dirty="0" err="1" smtClean="0"/>
              <a:t>space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2292741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667164" y="6318915"/>
            <a:ext cx="2524836" cy="539087"/>
          </a:xfrm>
        </p:spPr>
        <p:txBody>
          <a:bodyPr>
            <a:normAutofit/>
          </a:bodyPr>
          <a:lstStyle/>
          <a:p>
            <a:pPr algn="ctr"/>
            <a:r>
              <a:rPr lang="nl-NL" sz="1800" dirty="0">
                <a:solidFill>
                  <a:schemeClr val="tx1"/>
                </a:solidFill>
              </a:rPr>
              <a:t>15-01-2016 | GEO1005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1050881" y="218366"/>
            <a:ext cx="89802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 smtClean="0"/>
              <a:t>2) The </a:t>
            </a:r>
            <a:r>
              <a:rPr lang="nl-NL" sz="4400" dirty="0" err="1" smtClean="0"/>
              <a:t>plugin</a:t>
            </a:r>
            <a:r>
              <a:rPr lang="nl-NL" sz="4400" dirty="0" smtClean="0"/>
              <a:t> as a </a:t>
            </a:r>
            <a:r>
              <a:rPr lang="nl-NL" sz="4400" dirty="0" err="1" smtClean="0"/>
              <a:t>citizen’s</a:t>
            </a:r>
            <a:r>
              <a:rPr lang="nl-NL" sz="4400" dirty="0" smtClean="0"/>
              <a:t> tool</a:t>
            </a:r>
            <a:endParaRPr lang="nl-NL" sz="4400" dirty="0"/>
          </a:p>
        </p:txBody>
      </p:sp>
      <p:sp>
        <p:nvSpPr>
          <p:cNvPr id="6" name="Tekstvak 5"/>
          <p:cNvSpPr txBox="1"/>
          <p:nvPr/>
        </p:nvSpPr>
        <p:spPr>
          <a:xfrm>
            <a:off x="1173707" y="1460309"/>
            <a:ext cx="82841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/>
              <a:t>Future</a:t>
            </a:r>
            <a:r>
              <a:rPr lang="nl-NL" dirty="0" smtClean="0"/>
              <a:t> house </a:t>
            </a:r>
            <a:r>
              <a:rPr lang="nl-NL" dirty="0" err="1" smtClean="0"/>
              <a:t>owners</a:t>
            </a:r>
            <a:r>
              <a:rPr lang="nl-NL" dirty="0" smtClean="0"/>
              <a:t> </a:t>
            </a:r>
            <a:r>
              <a:rPr lang="nl-NL" dirty="0" err="1" smtClean="0"/>
              <a:t>may</a:t>
            </a:r>
            <a:r>
              <a:rPr lang="nl-NL" dirty="0" smtClean="0"/>
              <a:t> want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know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quality</a:t>
            </a:r>
            <a:r>
              <a:rPr lang="nl-NL" dirty="0" smtClean="0"/>
              <a:t> of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neighbourhood</a:t>
            </a:r>
            <a:r>
              <a:rPr lang="nl-NL" dirty="0" smtClean="0"/>
              <a:t> </a:t>
            </a:r>
            <a:r>
              <a:rPr lang="nl-NL" dirty="0" err="1" smtClean="0"/>
              <a:t>before</a:t>
            </a:r>
            <a:r>
              <a:rPr lang="nl-NL" dirty="0" smtClean="0"/>
              <a:t> </a:t>
            </a:r>
            <a:r>
              <a:rPr lang="nl-NL" dirty="0" err="1" smtClean="0"/>
              <a:t>purchasing</a:t>
            </a:r>
            <a:r>
              <a:rPr lang="nl-NL" dirty="0" smtClean="0"/>
              <a:t> a new house</a:t>
            </a:r>
          </a:p>
          <a:p>
            <a:endParaRPr lang="nl-NL" dirty="0"/>
          </a:p>
          <a:p>
            <a:r>
              <a:rPr lang="nl-NL" dirty="0" err="1" smtClean="0"/>
              <a:t>Much</a:t>
            </a:r>
            <a:r>
              <a:rPr lang="nl-NL" dirty="0" smtClean="0"/>
              <a:t> like </a:t>
            </a:r>
            <a:r>
              <a:rPr lang="nl-NL" dirty="0" err="1" smtClean="0"/>
              <a:t>the</a:t>
            </a:r>
            <a:r>
              <a:rPr lang="nl-NL" dirty="0" smtClean="0"/>
              <a:t> energy labels we introduce a new label:</a:t>
            </a:r>
          </a:p>
          <a:p>
            <a:endParaRPr lang="nl-NL" dirty="0"/>
          </a:p>
          <a:p>
            <a:r>
              <a:rPr lang="nl-NL" dirty="0" smtClean="0"/>
              <a:t>The Green Label: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371" y="3687138"/>
            <a:ext cx="6312871" cy="230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040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Maptips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82" b="-580"/>
          <a:stretch/>
        </p:blipFill>
        <p:spPr>
          <a:xfrm>
            <a:off x="636391" y="1455761"/>
            <a:ext cx="9102757" cy="5136107"/>
          </a:xfr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916" y="577661"/>
            <a:ext cx="5100538" cy="1537742"/>
          </a:xfrm>
          <a:prstGeom prst="rect">
            <a:avLst/>
          </a:prstGeom>
        </p:spPr>
      </p:pic>
      <p:sp>
        <p:nvSpPr>
          <p:cNvPr id="6" name="Ovaal 5"/>
          <p:cNvSpPr/>
          <p:nvPr/>
        </p:nvSpPr>
        <p:spPr>
          <a:xfrm>
            <a:off x="8594868" y="609599"/>
            <a:ext cx="1185224" cy="11509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9667164" y="6318915"/>
            <a:ext cx="2524836" cy="5390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189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nl-NL" sz="1800" smtClean="0">
                <a:solidFill>
                  <a:schemeClr val="tx1"/>
                </a:solidFill>
              </a:rPr>
              <a:t>15-01-2016 | GEO1005</a:t>
            </a:r>
            <a:endParaRPr lang="nl-NL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710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667164" y="6318913"/>
            <a:ext cx="2524836" cy="539087"/>
          </a:xfrm>
        </p:spPr>
        <p:txBody>
          <a:bodyPr>
            <a:normAutofit/>
          </a:bodyPr>
          <a:lstStyle/>
          <a:p>
            <a:pPr algn="ctr"/>
            <a:r>
              <a:rPr lang="nl-NL" sz="1800" dirty="0">
                <a:solidFill>
                  <a:schemeClr val="tx1"/>
                </a:solidFill>
              </a:rPr>
              <a:t>15-01-2016 | GEO1005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1050881" y="218366"/>
            <a:ext cx="76700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 smtClean="0"/>
              <a:t>Data</a:t>
            </a:r>
            <a:endParaRPr lang="nl-NL" sz="4400" dirty="0"/>
          </a:p>
        </p:txBody>
      </p:sp>
      <p:sp>
        <p:nvSpPr>
          <p:cNvPr id="6" name="Tekstvak 5"/>
          <p:cNvSpPr txBox="1"/>
          <p:nvPr/>
        </p:nvSpPr>
        <p:spPr>
          <a:xfrm>
            <a:off x="1173707" y="1460309"/>
            <a:ext cx="82841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Background: BRT backgroundmap (</a:t>
            </a:r>
            <a:r>
              <a:rPr lang="nl-NL" dirty="0" smtClean="0"/>
              <a:t>WMTS)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Buildings: </a:t>
            </a:r>
            <a:r>
              <a:rPr lang="nl-NL" dirty="0" smtClean="0"/>
              <a:t>Top50NL (</a:t>
            </a:r>
            <a:r>
              <a:rPr lang="nl-NL" dirty="0" err="1" smtClean="0"/>
              <a:t>Polygon</a:t>
            </a:r>
            <a:r>
              <a:rPr lang="nl-NL" dirty="0" smtClean="0"/>
              <a:t> Shapefile)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/>
              <a:t>Municipality</a:t>
            </a:r>
            <a:r>
              <a:rPr lang="nl-NL" dirty="0"/>
              <a:t> </a:t>
            </a:r>
            <a:r>
              <a:rPr lang="nl-NL" dirty="0" err="1"/>
              <a:t>Boundaries</a:t>
            </a:r>
            <a:r>
              <a:rPr lang="nl-NL" dirty="0"/>
              <a:t>: </a:t>
            </a:r>
            <a:r>
              <a:rPr lang="nl-NL" dirty="0" smtClean="0"/>
              <a:t>BGA (</a:t>
            </a:r>
            <a:r>
              <a:rPr lang="nl-NL" dirty="0" err="1" smtClean="0"/>
              <a:t>Polygon</a:t>
            </a:r>
            <a:r>
              <a:rPr lang="nl-NL" dirty="0" smtClean="0"/>
              <a:t> Shapefile)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Green area's: OSM </a:t>
            </a:r>
            <a:r>
              <a:rPr lang="nl-NL" dirty="0" smtClean="0"/>
              <a:t>(</a:t>
            </a:r>
            <a:r>
              <a:rPr lang="nl-NL" dirty="0" err="1" smtClean="0"/>
              <a:t>Polygon</a:t>
            </a:r>
            <a:r>
              <a:rPr lang="nl-NL" dirty="0" smtClean="0"/>
              <a:t> Shapefile)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37233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667164" y="6318913"/>
            <a:ext cx="2524836" cy="539087"/>
          </a:xfrm>
        </p:spPr>
        <p:txBody>
          <a:bodyPr>
            <a:normAutofit/>
          </a:bodyPr>
          <a:lstStyle/>
          <a:p>
            <a:pPr algn="ctr"/>
            <a:r>
              <a:rPr lang="nl-NL" sz="1800" dirty="0">
                <a:solidFill>
                  <a:schemeClr val="tx1"/>
                </a:solidFill>
              </a:rPr>
              <a:t>15-01-2016 | GEO1005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1050881" y="218366"/>
            <a:ext cx="76700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smtClean="0"/>
              <a:t>Building points</a:t>
            </a:r>
            <a:endParaRPr lang="nl-NL" sz="4400" dirty="0"/>
          </a:p>
        </p:txBody>
      </p:sp>
      <p:sp>
        <p:nvSpPr>
          <p:cNvPr id="6" name="Tekstvak 5"/>
          <p:cNvSpPr txBox="1"/>
          <p:nvPr/>
        </p:nvSpPr>
        <p:spPr>
          <a:xfrm>
            <a:off x="1173707" y="1460309"/>
            <a:ext cx="9376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/>
              <a:t>Generalised</a:t>
            </a:r>
            <a:r>
              <a:rPr lang="nl-NL" dirty="0" smtClean="0"/>
              <a:t> </a:t>
            </a:r>
            <a:r>
              <a:rPr lang="nl-NL" b="1" dirty="0" err="1" smtClean="0"/>
              <a:t>housing</a:t>
            </a:r>
            <a:r>
              <a:rPr lang="nl-NL" dirty="0" smtClean="0"/>
              <a:t> block points </a:t>
            </a:r>
            <a:r>
              <a:rPr lang="nl-NL" dirty="0" err="1" smtClean="0"/>
              <a:t>from</a:t>
            </a:r>
            <a:r>
              <a:rPr lang="nl-NL" dirty="0" smtClean="0"/>
              <a:t> Top50NL </a:t>
            </a:r>
            <a:r>
              <a:rPr lang="nl-NL" dirty="0" err="1" smtClean="0"/>
              <a:t>polygons</a:t>
            </a:r>
            <a:r>
              <a:rPr lang="nl-NL" dirty="0" smtClean="0"/>
              <a:t> (no mixed </a:t>
            </a:r>
            <a:r>
              <a:rPr lang="nl-NL" dirty="0" err="1" smtClean="0"/>
              <a:t>function</a:t>
            </a:r>
            <a:r>
              <a:rPr lang="nl-NL" dirty="0" smtClean="0"/>
              <a:t> buildings)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090" y="2082418"/>
            <a:ext cx="4230806" cy="3733064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733" y="2082418"/>
            <a:ext cx="4230806" cy="3733064"/>
          </a:xfrm>
          <a:prstGeom prst="rect">
            <a:avLst/>
          </a:prstGeom>
        </p:spPr>
      </p:pic>
      <p:sp>
        <p:nvSpPr>
          <p:cNvPr id="8" name="Pijl-links 7"/>
          <p:cNvSpPr/>
          <p:nvPr/>
        </p:nvSpPr>
        <p:spPr>
          <a:xfrm rot="10800000">
            <a:off x="5553060" y="3706634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3342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667164" y="6318913"/>
            <a:ext cx="2524836" cy="539087"/>
          </a:xfrm>
        </p:spPr>
        <p:txBody>
          <a:bodyPr>
            <a:normAutofit/>
          </a:bodyPr>
          <a:lstStyle/>
          <a:p>
            <a:pPr algn="ctr"/>
            <a:r>
              <a:rPr lang="nl-NL" sz="1800" dirty="0">
                <a:solidFill>
                  <a:schemeClr val="tx1"/>
                </a:solidFill>
              </a:rPr>
              <a:t>15-01-2016 | GEO1005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1050881" y="218366"/>
            <a:ext cx="76700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 smtClean="0"/>
              <a:t>Green </a:t>
            </a:r>
            <a:r>
              <a:rPr lang="nl-NL" sz="4400" dirty="0" err="1" smtClean="0"/>
              <a:t>areas</a:t>
            </a:r>
            <a:endParaRPr lang="nl-NL" sz="4400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795" y="1158448"/>
            <a:ext cx="6154009" cy="54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066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189</TotalTime>
  <Words>286</Words>
  <Application>Microsoft Office PowerPoint</Application>
  <PresentationFormat>Breedbeeld</PresentationFormat>
  <Paragraphs>64</Paragraphs>
  <Slides>14</Slides>
  <Notes>0</Notes>
  <HiddenSlides>0</HiddenSlides>
  <MMClips>2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19" baseType="lpstr">
      <vt:lpstr>Arial</vt:lpstr>
      <vt:lpstr>Calibri</vt:lpstr>
      <vt:lpstr>Trebuchet MS</vt:lpstr>
      <vt:lpstr>Wingdings 3</vt:lpstr>
      <vt:lpstr>Facet</vt:lpstr>
      <vt:lpstr>Green Space</vt:lpstr>
      <vt:lpstr>15-01-2016 | GEO1005</vt:lpstr>
      <vt:lpstr>15-01-2016 | GEO1005</vt:lpstr>
      <vt:lpstr>15-01-2016 | GEO1005</vt:lpstr>
      <vt:lpstr>15-01-2016 | GEO1005</vt:lpstr>
      <vt:lpstr>Maptips</vt:lpstr>
      <vt:lpstr>15-01-2016 | GEO1005</vt:lpstr>
      <vt:lpstr>15-01-2016 | GEO1005</vt:lpstr>
      <vt:lpstr>15-01-2016 | GEO1005</vt:lpstr>
      <vt:lpstr>15-01-2016 | GEO1005</vt:lpstr>
      <vt:lpstr>15-01-2016 | GEO1005</vt:lpstr>
      <vt:lpstr>15-01-2016 | GEO1005</vt:lpstr>
      <vt:lpstr>15-01-2016 | GEO1005</vt:lpstr>
      <vt:lpstr>15-01-2016 | GEO1005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Space</dc:title>
  <dc:creator>Rob Braggaar</dc:creator>
  <cp:lastModifiedBy>Rob Braggaar</cp:lastModifiedBy>
  <cp:revision>59</cp:revision>
  <cp:lastPrinted>2016-01-14T21:31:21Z</cp:lastPrinted>
  <dcterms:created xsi:type="dcterms:W3CDTF">2016-01-14T10:22:04Z</dcterms:created>
  <dcterms:modified xsi:type="dcterms:W3CDTF">2016-01-15T07:53:57Z</dcterms:modified>
</cp:coreProperties>
</file>